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272" r:id="rId15"/>
    <p:sldId id="273" r:id="rId16"/>
    <p:sldId id="275" r:id="rId17"/>
    <p:sldId id="274" r:id="rId18"/>
    <p:sldId id="276" r:id="rId19"/>
    <p:sldId id="279" r:id="rId20"/>
    <p:sldId id="280" r:id="rId21"/>
    <p:sldId id="281" r:id="rId22"/>
    <p:sldId id="28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26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DBF97A-C6E9-4EBB-A4FF-476B7604DB8F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6C3BD1D-7861-4ADB-A3A3-974D32C33F0C}">
      <dgm:prSet/>
      <dgm:spPr/>
      <dgm:t>
        <a:bodyPr/>
        <a:lstStyle/>
        <a:p>
          <a:r>
            <a:rPr lang="en-US" b="0" i="0"/>
            <a:t>Cloud-based Data Integration Service</a:t>
          </a:r>
          <a:endParaRPr lang="en-US"/>
        </a:p>
      </dgm:t>
    </dgm:pt>
    <dgm:pt modelId="{27267FC8-615D-4807-A343-E3F31EEEDD1A}" type="parTrans" cxnId="{BA22C05C-0F98-4BED-AA17-78421C0AD506}">
      <dgm:prSet/>
      <dgm:spPr/>
      <dgm:t>
        <a:bodyPr/>
        <a:lstStyle/>
        <a:p>
          <a:endParaRPr lang="en-US"/>
        </a:p>
      </dgm:t>
    </dgm:pt>
    <dgm:pt modelId="{603BDA48-35F9-4CC3-B337-A2B20EB37DAF}" type="sibTrans" cxnId="{BA22C05C-0F98-4BED-AA17-78421C0AD506}">
      <dgm:prSet/>
      <dgm:spPr/>
      <dgm:t>
        <a:bodyPr/>
        <a:lstStyle/>
        <a:p>
          <a:endParaRPr lang="en-US"/>
        </a:p>
      </dgm:t>
    </dgm:pt>
    <dgm:pt modelId="{6BCA183E-6641-4894-8137-0F922E6C1F0B}">
      <dgm:prSet/>
      <dgm:spPr/>
      <dgm:t>
        <a:bodyPr/>
        <a:lstStyle/>
        <a:p>
          <a:r>
            <a:rPr lang="en-US" b="0" i="0"/>
            <a:t>Orchestration of Data Workflows</a:t>
          </a:r>
          <a:endParaRPr lang="en-US"/>
        </a:p>
      </dgm:t>
    </dgm:pt>
    <dgm:pt modelId="{6D557E5C-D5B2-4936-8206-8E16BEED6ADE}" type="parTrans" cxnId="{E1438D49-4FCC-4A28-9AEB-FE1AEBF6CBB1}">
      <dgm:prSet/>
      <dgm:spPr/>
      <dgm:t>
        <a:bodyPr/>
        <a:lstStyle/>
        <a:p>
          <a:endParaRPr lang="en-US"/>
        </a:p>
      </dgm:t>
    </dgm:pt>
    <dgm:pt modelId="{DAB37128-81CA-46E5-BE4D-D3E41D8AB1CC}" type="sibTrans" cxnId="{E1438D49-4FCC-4A28-9AEB-FE1AEBF6CBB1}">
      <dgm:prSet/>
      <dgm:spPr/>
      <dgm:t>
        <a:bodyPr/>
        <a:lstStyle/>
        <a:p>
          <a:endParaRPr lang="en-US"/>
        </a:p>
      </dgm:t>
    </dgm:pt>
    <dgm:pt modelId="{092184BE-2801-42B1-B1ED-76752701D8CC}">
      <dgm:prSet/>
      <dgm:spPr/>
      <dgm:t>
        <a:bodyPr/>
        <a:lstStyle/>
        <a:p>
          <a:r>
            <a:rPr lang="en-US" b="0" i="0"/>
            <a:t>Connects to Diverse Data Sources</a:t>
          </a:r>
          <a:endParaRPr lang="en-US"/>
        </a:p>
      </dgm:t>
    </dgm:pt>
    <dgm:pt modelId="{07FC08A3-2B1D-4C04-B738-5458F20E4C0B}" type="parTrans" cxnId="{E631302C-4845-45E3-95DC-E130161FC922}">
      <dgm:prSet/>
      <dgm:spPr/>
      <dgm:t>
        <a:bodyPr/>
        <a:lstStyle/>
        <a:p>
          <a:endParaRPr lang="en-US"/>
        </a:p>
      </dgm:t>
    </dgm:pt>
    <dgm:pt modelId="{C2DC4E93-3C6D-4B21-AFEA-DA9F9498BDE7}" type="sibTrans" cxnId="{E631302C-4845-45E3-95DC-E130161FC922}">
      <dgm:prSet/>
      <dgm:spPr/>
      <dgm:t>
        <a:bodyPr/>
        <a:lstStyle/>
        <a:p>
          <a:endParaRPr lang="en-US"/>
        </a:p>
      </dgm:t>
    </dgm:pt>
    <dgm:pt modelId="{682B8411-3B7A-42BB-8497-0EEFB38A1076}">
      <dgm:prSet/>
      <dgm:spPr/>
      <dgm:t>
        <a:bodyPr/>
        <a:lstStyle/>
        <a:p>
          <a:r>
            <a:rPr lang="en-US" b="0" i="0"/>
            <a:t>Transforms and Moves Data Effortlessly</a:t>
          </a:r>
          <a:endParaRPr lang="en-US"/>
        </a:p>
      </dgm:t>
    </dgm:pt>
    <dgm:pt modelId="{62D51953-35A8-4052-89A2-F051EB3AF401}" type="parTrans" cxnId="{E4854C7B-7D3D-4679-A8C6-83217140BEC5}">
      <dgm:prSet/>
      <dgm:spPr/>
      <dgm:t>
        <a:bodyPr/>
        <a:lstStyle/>
        <a:p>
          <a:endParaRPr lang="en-US"/>
        </a:p>
      </dgm:t>
    </dgm:pt>
    <dgm:pt modelId="{E3D376A6-1501-404A-80AD-FC227B253DC5}" type="sibTrans" cxnId="{E4854C7B-7D3D-4679-A8C6-83217140BEC5}">
      <dgm:prSet/>
      <dgm:spPr/>
      <dgm:t>
        <a:bodyPr/>
        <a:lstStyle/>
        <a:p>
          <a:endParaRPr lang="en-US"/>
        </a:p>
      </dgm:t>
    </dgm:pt>
    <dgm:pt modelId="{04800F26-FF26-4081-BBE4-AD4DC3D23AD2}">
      <dgm:prSet/>
      <dgm:spPr/>
      <dgm:t>
        <a:bodyPr/>
        <a:lstStyle/>
        <a:p>
          <a:r>
            <a:rPr lang="en-US" b="0" i="0"/>
            <a:t>Supports Dynamic Pipelines</a:t>
          </a:r>
          <a:endParaRPr lang="en-US"/>
        </a:p>
      </dgm:t>
    </dgm:pt>
    <dgm:pt modelId="{7A52FBEF-DA4C-4346-9431-6120AD0E7ECB}" type="parTrans" cxnId="{5A1C9B10-A77C-4D56-AD8F-6B2E1F132DA3}">
      <dgm:prSet/>
      <dgm:spPr/>
      <dgm:t>
        <a:bodyPr/>
        <a:lstStyle/>
        <a:p>
          <a:endParaRPr lang="en-US"/>
        </a:p>
      </dgm:t>
    </dgm:pt>
    <dgm:pt modelId="{42927231-104A-4B51-B22A-EF4B108CCC20}" type="sibTrans" cxnId="{5A1C9B10-A77C-4D56-AD8F-6B2E1F132DA3}">
      <dgm:prSet/>
      <dgm:spPr/>
      <dgm:t>
        <a:bodyPr/>
        <a:lstStyle/>
        <a:p>
          <a:endParaRPr lang="en-US"/>
        </a:p>
      </dgm:t>
    </dgm:pt>
    <dgm:pt modelId="{D4A9FBF7-8545-4E86-A56C-784C2C7134B8}">
      <dgm:prSet/>
      <dgm:spPr/>
      <dgm:t>
        <a:bodyPr/>
        <a:lstStyle/>
        <a:p>
          <a:r>
            <a:rPr lang="en-US" b="0" i="0"/>
            <a:t>Handles ETL and ELT Processes</a:t>
          </a:r>
          <a:endParaRPr lang="en-US"/>
        </a:p>
      </dgm:t>
    </dgm:pt>
    <dgm:pt modelId="{1FB81E6B-9B80-47CE-B3EC-346C4B6385BD}" type="parTrans" cxnId="{B6D3CE3D-8727-45D3-A7AA-4A2F78959D77}">
      <dgm:prSet/>
      <dgm:spPr/>
      <dgm:t>
        <a:bodyPr/>
        <a:lstStyle/>
        <a:p>
          <a:endParaRPr lang="en-US"/>
        </a:p>
      </dgm:t>
    </dgm:pt>
    <dgm:pt modelId="{AE41CCDF-8D3B-4FC6-B544-0DF54035F8A2}" type="sibTrans" cxnId="{B6D3CE3D-8727-45D3-A7AA-4A2F78959D77}">
      <dgm:prSet/>
      <dgm:spPr/>
      <dgm:t>
        <a:bodyPr/>
        <a:lstStyle/>
        <a:p>
          <a:endParaRPr lang="en-US"/>
        </a:p>
      </dgm:t>
    </dgm:pt>
    <dgm:pt modelId="{6F224F3D-2C47-4F90-B240-189CD0C38922}">
      <dgm:prSet/>
      <dgm:spPr/>
      <dgm:t>
        <a:bodyPr/>
        <a:lstStyle/>
        <a:p>
          <a:r>
            <a:rPr lang="en-US" b="0" i="0"/>
            <a:t>Ensures Security and Compliance</a:t>
          </a:r>
          <a:endParaRPr lang="en-US"/>
        </a:p>
      </dgm:t>
    </dgm:pt>
    <dgm:pt modelId="{A6A3DDBC-3866-4D44-BCEB-2C2795D642CF}" type="parTrans" cxnId="{1ED9C8ED-1512-435E-A643-B3E9BF0F0F68}">
      <dgm:prSet/>
      <dgm:spPr/>
      <dgm:t>
        <a:bodyPr/>
        <a:lstStyle/>
        <a:p>
          <a:endParaRPr lang="en-US"/>
        </a:p>
      </dgm:t>
    </dgm:pt>
    <dgm:pt modelId="{08DB25D8-4FF5-409E-BD49-4B139FC88BE3}" type="sibTrans" cxnId="{1ED9C8ED-1512-435E-A643-B3E9BF0F0F68}">
      <dgm:prSet/>
      <dgm:spPr/>
      <dgm:t>
        <a:bodyPr/>
        <a:lstStyle/>
        <a:p>
          <a:endParaRPr lang="en-US"/>
        </a:p>
      </dgm:t>
    </dgm:pt>
    <dgm:pt modelId="{8BE8269D-CBD9-4AAB-A5D7-5DF94EC38200}">
      <dgm:prSet/>
      <dgm:spPr/>
      <dgm:t>
        <a:bodyPr/>
        <a:lstStyle/>
        <a:p>
          <a:r>
            <a:rPr lang="en-US" b="0" i="0"/>
            <a:t>Enables CI/CD with Azure DevOps</a:t>
          </a:r>
          <a:endParaRPr lang="en-US"/>
        </a:p>
      </dgm:t>
    </dgm:pt>
    <dgm:pt modelId="{7072BDF3-26D5-4575-8A7A-21467F7EF653}" type="parTrans" cxnId="{4A9D1DBD-44EA-40E7-8D73-BF17CD4C5E9C}">
      <dgm:prSet/>
      <dgm:spPr/>
      <dgm:t>
        <a:bodyPr/>
        <a:lstStyle/>
        <a:p>
          <a:endParaRPr lang="en-US"/>
        </a:p>
      </dgm:t>
    </dgm:pt>
    <dgm:pt modelId="{DA2D93BE-539D-4D2A-8F49-93FA5068D832}" type="sibTrans" cxnId="{4A9D1DBD-44EA-40E7-8D73-BF17CD4C5E9C}">
      <dgm:prSet/>
      <dgm:spPr/>
      <dgm:t>
        <a:bodyPr/>
        <a:lstStyle/>
        <a:p>
          <a:endParaRPr lang="en-US"/>
        </a:p>
      </dgm:t>
    </dgm:pt>
    <dgm:pt modelId="{357C141C-DE64-49B0-BA07-4C1E51D7DDDD}">
      <dgm:prSet/>
      <dgm:spPr/>
      <dgm:t>
        <a:bodyPr/>
        <a:lstStyle/>
        <a:p>
          <a:r>
            <a:rPr lang="en-US" b="0" i="0"/>
            <a:t>Tracks Data Lineage and Impact</a:t>
          </a:r>
          <a:endParaRPr lang="en-US"/>
        </a:p>
      </dgm:t>
    </dgm:pt>
    <dgm:pt modelId="{46053187-75F2-4C38-85A5-292BD7F07A9B}" type="parTrans" cxnId="{B2732388-9391-4933-99E4-A70D8B2E32E2}">
      <dgm:prSet/>
      <dgm:spPr/>
      <dgm:t>
        <a:bodyPr/>
        <a:lstStyle/>
        <a:p>
          <a:endParaRPr lang="en-US"/>
        </a:p>
      </dgm:t>
    </dgm:pt>
    <dgm:pt modelId="{2B990898-466C-4A05-B37F-3901309709D7}" type="sibTrans" cxnId="{B2732388-9391-4933-99E4-A70D8B2E32E2}">
      <dgm:prSet/>
      <dgm:spPr/>
      <dgm:t>
        <a:bodyPr/>
        <a:lstStyle/>
        <a:p>
          <a:endParaRPr lang="en-US"/>
        </a:p>
      </dgm:t>
    </dgm:pt>
    <dgm:pt modelId="{132CBE2B-7A15-4796-BDF0-DCE382894873}">
      <dgm:prSet/>
      <dgm:spPr/>
      <dgm:t>
        <a:bodyPr/>
        <a:lstStyle/>
        <a:p>
          <a:r>
            <a:rPr lang="en-US" b="0" i="0"/>
            <a:t>Supports Templates and Automation</a:t>
          </a:r>
          <a:endParaRPr lang="en-US"/>
        </a:p>
      </dgm:t>
    </dgm:pt>
    <dgm:pt modelId="{63A4E9E6-2017-4419-8DC0-7D6F3FB7E559}" type="parTrans" cxnId="{B09A83A4-4DDB-43F5-9F22-50EBE742DD8A}">
      <dgm:prSet/>
      <dgm:spPr/>
      <dgm:t>
        <a:bodyPr/>
        <a:lstStyle/>
        <a:p>
          <a:endParaRPr lang="en-US"/>
        </a:p>
      </dgm:t>
    </dgm:pt>
    <dgm:pt modelId="{6EBF0876-A469-4D1B-9D99-77F33FBA4B54}" type="sibTrans" cxnId="{B09A83A4-4DDB-43F5-9F22-50EBE742DD8A}">
      <dgm:prSet/>
      <dgm:spPr/>
      <dgm:t>
        <a:bodyPr/>
        <a:lstStyle/>
        <a:p>
          <a:endParaRPr lang="en-US"/>
        </a:p>
      </dgm:t>
    </dgm:pt>
    <dgm:pt modelId="{CC78DF13-153F-43D1-8477-7AE121C829A1}" type="pres">
      <dgm:prSet presAssocID="{A5DBF97A-C6E9-4EBB-A4FF-476B7604DB8F}" presName="diagram" presStyleCnt="0">
        <dgm:presLayoutVars>
          <dgm:dir/>
          <dgm:resizeHandles val="exact"/>
        </dgm:presLayoutVars>
      </dgm:prSet>
      <dgm:spPr/>
    </dgm:pt>
    <dgm:pt modelId="{F17DD0F6-AF20-4CF2-BADD-CCC7FFF67098}" type="pres">
      <dgm:prSet presAssocID="{F6C3BD1D-7861-4ADB-A3A3-974D32C33F0C}" presName="node" presStyleLbl="node1" presStyleIdx="0" presStyleCnt="10">
        <dgm:presLayoutVars>
          <dgm:bulletEnabled val="1"/>
        </dgm:presLayoutVars>
      </dgm:prSet>
      <dgm:spPr/>
    </dgm:pt>
    <dgm:pt modelId="{D7996BED-0DAB-42AB-B296-522BE83267A0}" type="pres">
      <dgm:prSet presAssocID="{603BDA48-35F9-4CC3-B337-A2B20EB37DAF}" presName="sibTrans" presStyleCnt="0"/>
      <dgm:spPr/>
    </dgm:pt>
    <dgm:pt modelId="{0AF87B01-42F6-4A97-ACEC-4CA490DF2A9F}" type="pres">
      <dgm:prSet presAssocID="{6BCA183E-6641-4894-8137-0F922E6C1F0B}" presName="node" presStyleLbl="node1" presStyleIdx="1" presStyleCnt="10">
        <dgm:presLayoutVars>
          <dgm:bulletEnabled val="1"/>
        </dgm:presLayoutVars>
      </dgm:prSet>
      <dgm:spPr/>
    </dgm:pt>
    <dgm:pt modelId="{C60888CA-5671-450D-9EDC-073F480CAA33}" type="pres">
      <dgm:prSet presAssocID="{DAB37128-81CA-46E5-BE4D-D3E41D8AB1CC}" presName="sibTrans" presStyleCnt="0"/>
      <dgm:spPr/>
    </dgm:pt>
    <dgm:pt modelId="{B58FA018-183B-4076-A828-FBB9D486B5B9}" type="pres">
      <dgm:prSet presAssocID="{092184BE-2801-42B1-B1ED-76752701D8CC}" presName="node" presStyleLbl="node1" presStyleIdx="2" presStyleCnt="10">
        <dgm:presLayoutVars>
          <dgm:bulletEnabled val="1"/>
        </dgm:presLayoutVars>
      </dgm:prSet>
      <dgm:spPr/>
    </dgm:pt>
    <dgm:pt modelId="{374F7AFA-59CB-4844-A597-BE42B1A96655}" type="pres">
      <dgm:prSet presAssocID="{C2DC4E93-3C6D-4B21-AFEA-DA9F9498BDE7}" presName="sibTrans" presStyleCnt="0"/>
      <dgm:spPr/>
    </dgm:pt>
    <dgm:pt modelId="{B71F963F-FE7D-4EB1-A806-279755F95F5D}" type="pres">
      <dgm:prSet presAssocID="{682B8411-3B7A-42BB-8497-0EEFB38A1076}" presName="node" presStyleLbl="node1" presStyleIdx="3" presStyleCnt="10">
        <dgm:presLayoutVars>
          <dgm:bulletEnabled val="1"/>
        </dgm:presLayoutVars>
      </dgm:prSet>
      <dgm:spPr/>
    </dgm:pt>
    <dgm:pt modelId="{EC289393-2A9D-43DE-948D-DDFE31335CF0}" type="pres">
      <dgm:prSet presAssocID="{E3D376A6-1501-404A-80AD-FC227B253DC5}" presName="sibTrans" presStyleCnt="0"/>
      <dgm:spPr/>
    </dgm:pt>
    <dgm:pt modelId="{DF6304BE-5E26-42EA-BC41-417EB7AD089E}" type="pres">
      <dgm:prSet presAssocID="{04800F26-FF26-4081-BBE4-AD4DC3D23AD2}" presName="node" presStyleLbl="node1" presStyleIdx="4" presStyleCnt="10">
        <dgm:presLayoutVars>
          <dgm:bulletEnabled val="1"/>
        </dgm:presLayoutVars>
      </dgm:prSet>
      <dgm:spPr/>
    </dgm:pt>
    <dgm:pt modelId="{616A1B51-8283-4194-80C4-11BBFC52B585}" type="pres">
      <dgm:prSet presAssocID="{42927231-104A-4B51-B22A-EF4B108CCC20}" presName="sibTrans" presStyleCnt="0"/>
      <dgm:spPr/>
    </dgm:pt>
    <dgm:pt modelId="{D2E8EC97-0AFC-4097-BAF7-C2BF5923051E}" type="pres">
      <dgm:prSet presAssocID="{D4A9FBF7-8545-4E86-A56C-784C2C7134B8}" presName="node" presStyleLbl="node1" presStyleIdx="5" presStyleCnt="10">
        <dgm:presLayoutVars>
          <dgm:bulletEnabled val="1"/>
        </dgm:presLayoutVars>
      </dgm:prSet>
      <dgm:spPr/>
    </dgm:pt>
    <dgm:pt modelId="{60CD1D0D-0250-473B-B8D5-F41C4F1EE978}" type="pres">
      <dgm:prSet presAssocID="{AE41CCDF-8D3B-4FC6-B544-0DF54035F8A2}" presName="sibTrans" presStyleCnt="0"/>
      <dgm:spPr/>
    </dgm:pt>
    <dgm:pt modelId="{7D6C79C8-E633-46F1-A276-37CB867A2D9F}" type="pres">
      <dgm:prSet presAssocID="{6F224F3D-2C47-4F90-B240-189CD0C38922}" presName="node" presStyleLbl="node1" presStyleIdx="6" presStyleCnt="10">
        <dgm:presLayoutVars>
          <dgm:bulletEnabled val="1"/>
        </dgm:presLayoutVars>
      </dgm:prSet>
      <dgm:spPr/>
    </dgm:pt>
    <dgm:pt modelId="{6992ADE0-17D9-4729-A732-F56A916E9393}" type="pres">
      <dgm:prSet presAssocID="{08DB25D8-4FF5-409E-BD49-4B139FC88BE3}" presName="sibTrans" presStyleCnt="0"/>
      <dgm:spPr/>
    </dgm:pt>
    <dgm:pt modelId="{C8A99559-2A93-4968-B03B-8C97204C8137}" type="pres">
      <dgm:prSet presAssocID="{8BE8269D-CBD9-4AAB-A5D7-5DF94EC38200}" presName="node" presStyleLbl="node1" presStyleIdx="7" presStyleCnt="10">
        <dgm:presLayoutVars>
          <dgm:bulletEnabled val="1"/>
        </dgm:presLayoutVars>
      </dgm:prSet>
      <dgm:spPr/>
    </dgm:pt>
    <dgm:pt modelId="{A1C140B4-89BC-434E-8BBE-816D3BFBC049}" type="pres">
      <dgm:prSet presAssocID="{DA2D93BE-539D-4D2A-8F49-93FA5068D832}" presName="sibTrans" presStyleCnt="0"/>
      <dgm:spPr/>
    </dgm:pt>
    <dgm:pt modelId="{F05C8F38-8E85-4464-9341-A0E6C92980E2}" type="pres">
      <dgm:prSet presAssocID="{357C141C-DE64-49B0-BA07-4C1E51D7DDDD}" presName="node" presStyleLbl="node1" presStyleIdx="8" presStyleCnt="10">
        <dgm:presLayoutVars>
          <dgm:bulletEnabled val="1"/>
        </dgm:presLayoutVars>
      </dgm:prSet>
      <dgm:spPr/>
    </dgm:pt>
    <dgm:pt modelId="{682BA19F-A6A2-4D00-A360-6C2CA3AA4E9A}" type="pres">
      <dgm:prSet presAssocID="{2B990898-466C-4A05-B37F-3901309709D7}" presName="sibTrans" presStyleCnt="0"/>
      <dgm:spPr/>
    </dgm:pt>
    <dgm:pt modelId="{89A0674B-0072-4A12-BD87-A8091C989637}" type="pres">
      <dgm:prSet presAssocID="{132CBE2B-7A15-4796-BDF0-DCE382894873}" presName="node" presStyleLbl="node1" presStyleIdx="9" presStyleCnt="10">
        <dgm:presLayoutVars>
          <dgm:bulletEnabled val="1"/>
        </dgm:presLayoutVars>
      </dgm:prSet>
      <dgm:spPr/>
    </dgm:pt>
  </dgm:ptLst>
  <dgm:cxnLst>
    <dgm:cxn modelId="{0D880809-745B-449D-9088-F4B76B35DAD8}" type="presOf" srcId="{357C141C-DE64-49B0-BA07-4C1E51D7DDDD}" destId="{F05C8F38-8E85-4464-9341-A0E6C92980E2}" srcOrd="0" destOrd="0" presId="urn:microsoft.com/office/officeart/2005/8/layout/default"/>
    <dgm:cxn modelId="{E2359309-A0A7-4F47-A918-2D1D30E8ECD1}" type="presOf" srcId="{132CBE2B-7A15-4796-BDF0-DCE382894873}" destId="{89A0674B-0072-4A12-BD87-A8091C989637}" srcOrd="0" destOrd="0" presId="urn:microsoft.com/office/officeart/2005/8/layout/default"/>
    <dgm:cxn modelId="{5A1C9B10-A77C-4D56-AD8F-6B2E1F132DA3}" srcId="{A5DBF97A-C6E9-4EBB-A4FF-476B7604DB8F}" destId="{04800F26-FF26-4081-BBE4-AD4DC3D23AD2}" srcOrd="4" destOrd="0" parTransId="{7A52FBEF-DA4C-4346-9431-6120AD0E7ECB}" sibTransId="{42927231-104A-4B51-B22A-EF4B108CCC20}"/>
    <dgm:cxn modelId="{E631302C-4845-45E3-95DC-E130161FC922}" srcId="{A5DBF97A-C6E9-4EBB-A4FF-476B7604DB8F}" destId="{092184BE-2801-42B1-B1ED-76752701D8CC}" srcOrd="2" destOrd="0" parTransId="{07FC08A3-2B1D-4C04-B738-5458F20E4C0B}" sibTransId="{C2DC4E93-3C6D-4B21-AFEA-DA9F9498BDE7}"/>
    <dgm:cxn modelId="{C1F3242F-1C41-405B-847D-838937DE9439}" type="presOf" srcId="{682B8411-3B7A-42BB-8497-0EEFB38A1076}" destId="{B71F963F-FE7D-4EB1-A806-279755F95F5D}" srcOrd="0" destOrd="0" presId="urn:microsoft.com/office/officeart/2005/8/layout/default"/>
    <dgm:cxn modelId="{B6D3CE3D-8727-45D3-A7AA-4A2F78959D77}" srcId="{A5DBF97A-C6E9-4EBB-A4FF-476B7604DB8F}" destId="{D4A9FBF7-8545-4E86-A56C-784C2C7134B8}" srcOrd="5" destOrd="0" parTransId="{1FB81E6B-9B80-47CE-B3EC-346C4B6385BD}" sibTransId="{AE41CCDF-8D3B-4FC6-B544-0DF54035F8A2}"/>
    <dgm:cxn modelId="{C36BB63E-DEC0-4ECF-9FFB-4B1042DC13F4}" type="presOf" srcId="{6BCA183E-6641-4894-8137-0F922E6C1F0B}" destId="{0AF87B01-42F6-4A97-ACEC-4CA490DF2A9F}" srcOrd="0" destOrd="0" presId="urn:microsoft.com/office/officeart/2005/8/layout/default"/>
    <dgm:cxn modelId="{BA22C05C-0F98-4BED-AA17-78421C0AD506}" srcId="{A5DBF97A-C6E9-4EBB-A4FF-476B7604DB8F}" destId="{F6C3BD1D-7861-4ADB-A3A3-974D32C33F0C}" srcOrd="0" destOrd="0" parTransId="{27267FC8-615D-4807-A343-E3F31EEEDD1A}" sibTransId="{603BDA48-35F9-4CC3-B337-A2B20EB37DAF}"/>
    <dgm:cxn modelId="{038F715F-F538-45E2-A4B7-8382264BF3FD}" type="presOf" srcId="{A5DBF97A-C6E9-4EBB-A4FF-476B7604DB8F}" destId="{CC78DF13-153F-43D1-8477-7AE121C829A1}" srcOrd="0" destOrd="0" presId="urn:microsoft.com/office/officeart/2005/8/layout/default"/>
    <dgm:cxn modelId="{E1438D49-4FCC-4A28-9AEB-FE1AEBF6CBB1}" srcId="{A5DBF97A-C6E9-4EBB-A4FF-476B7604DB8F}" destId="{6BCA183E-6641-4894-8137-0F922E6C1F0B}" srcOrd="1" destOrd="0" parTransId="{6D557E5C-D5B2-4936-8206-8E16BEED6ADE}" sibTransId="{DAB37128-81CA-46E5-BE4D-D3E41D8AB1CC}"/>
    <dgm:cxn modelId="{347C5174-73B8-47B2-BD89-E466132A9160}" type="presOf" srcId="{8BE8269D-CBD9-4AAB-A5D7-5DF94EC38200}" destId="{C8A99559-2A93-4968-B03B-8C97204C8137}" srcOrd="0" destOrd="0" presId="urn:microsoft.com/office/officeart/2005/8/layout/default"/>
    <dgm:cxn modelId="{7B01ED77-8824-4ACE-A6F9-90E404982189}" type="presOf" srcId="{04800F26-FF26-4081-BBE4-AD4DC3D23AD2}" destId="{DF6304BE-5E26-42EA-BC41-417EB7AD089E}" srcOrd="0" destOrd="0" presId="urn:microsoft.com/office/officeart/2005/8/layout/default"/>
    <dgm:cxn modelId="{E4854C7B-7D3D-4679-A8C6-83217140BEC5}" srcId="{A5DBF97A-C6E9-4EBB-A4FF-476B7604DB8F}" destId="{682B8411-3B7A-42BB-8497-0EEFB38A1076}" srcOrd="3" destOrd="0" parTransId="{62D51953-35A8-4052-89A2-F051EB3AF401}" sibTransId="{E3D376A6-1501-404A-80AD-FC227B253DC5}"/>
    <dgm:cxn modelId="{B2732388-9391-4933-99E4-A70D8B2E32E2}" srcId="{A5DBF97A-C6E9-4EBB-A4FF-476B7604DB8F}" destId="{357C141C-DE64-49B0-BA07-4C1E51D7DDDD}" srcOrd="8" destOrd="0" parTransId="{46053187-75F2-4C38-85A5-292BD7F07A9B}" sibTransId="{2B990898-466C-4A05-B37F-3901309709D7}"/>
    <dgm:cxn modelId="{BAEF3795-A77A-445F-BEB3-F6C38524C38A}" type="presOf" srcId="{D4A9FBF7-8545-4E86-A56C-784C2C7134B8}" destId="{D2E8EC97-0AFC-4097-BAF7-C2BF5923051E}" srcOrd="0" destOrd="0" presId="urn:microsoft.com/office/officeart/2005/8/layout/default"/>
    <dgm:cxn modelId="{B09A83A4-4DDB-43F5-9F22-50EBE742DD8A}" srcId="{A5DBF97A-C6E9-4EBB-A4FF-476B7604DB8F}" destId="{132CBE2B-7A15-4796-BDF0-DCE382894873}" srcOrd="9" destOrd="0" parTransId="{63A4E9E6-2017-4419-8DC0-7D6F3FB7E559}" sibTransId="{6EBF0876-A469-4D1B-9D99-77F33FBA4B54}"/>
    <dgm:cxn modelId="{4A9D1DBD-44EA-40E7-8D73-BF17CD4C5E9C}" srcId="{A5DBF97A-C6E9-4EBB-A4FF-476B7604DB8F}" destId="{8BE8269D-CBD9-4AAB-A5D7-5DF94EC38200}" srcOrd="7" destOrd="0" parTransId="{7072BDF3-26D5-4575-8A7A-21467F7EF653}" sibTransId="{DA2D93BE-539D-4D2A-8F49-93FA5068D832}"/>
    <dgm:cxn modelId="{48867DC3-7C1D-46A8-8258-4775B980CBF1}" type="presOf" srcId="{F6C3BD1D-7861-4ADB-A3A3-974D32C33F0C}" destId="{F17DD0F6-AF20-4CF2-BADD-CCC7FFF67098}" srcOrd="0" destOrd="0" presId="urn:microsoft.com/office/officeart/2005/8/layout/default"/>
    <dgm:cxn modelId="{286E8AD3-98F7-4697-8D9D-E757B8CE9501}" type="presOf" srcId="{6F224F3D-2C47-4F90-B240-189CD0C38922}" destId="{7D6C79C8-E633-46F1-A276-37CB867A2D9F}" srcOrd="0" destOrd="0" presId="urn:microsoft.com/office/officeart/2005/8/layout/default"/>
    <dgm:cxn modelId="{1ED9C8ED-1512-435E-A643-B3E9BF0F0F68}" srcId="{A5DBF97A-C6E9-4EBB-A4FF-476B7604DB8F}" destId="{6F224F3D-2C47-4F90-B240-189CD0C38922}" srcOrd="6" destOrd="0" parTransId="{A6A3DDBC-3866-4D44-BCEB-2C2795D642CF}" sibTransId="{08DB25D8-4FF5-409E-BD49-4B139FC88BE3}"/>
    <dgm:cxn modelId="{DBDE5CFB-C26C-4E7B-B68E-6A51C59C86A0}" type="presOf" srcId="{092184BE-2801-42B1-B1ED-76752701D8CC}" destId="{B58FA018-183B-4076-A828-FBB9D486B5B9}" srcOrd="0" destOrd="0" presId="urn:microsoft.com/office/officeart/2005/8/layout/default"/>
    <dgm:cxn modelId="{9B90402B-E709-45FB-9D74-7396E7954956}" type="presParOf" srcId="{CC78DF13-153F-43D1-8477-7AE121C829A1}" destId="{F17DD0F6-AF20-4CF2-BADD-CCC7FFF67098}" srcOrd="0" destOrd="0" presId="urn:microsoft.com/office/officeart/2005/8/layout/default"/>
    <dgm:cxn modelId="{59BC2811-3AD6-42A7-8DAF-52ADE574649D}" type="presParOf" srcId="{CC78DF13-153F-43D1-8477-7AE121C829A1}" destId="{D7996BED-0DAB-42AB-B296-522BE83267A0}" srcOrd="1" destOrd="0" presId="urn:microsoft.com/office/officeart/2005/8/layout/default"/>
    <dgm:cxn modelId="{7E6F58C3-0C02-4B2F-A1F8-05B0F11B2D75}" type="presParOf" srcId="{CC78DF13-153F-43D1-8477-7AE121C829A1}" destId="{0AF87B01-42F6-4A97-ACEC-4CA490DF2A9F}" srcOrd="2" destOrd="0" presId="urn:microsoft.com/office/officeart/2005/8/layout/default"/>
    <dgm:cxn modelId="{6A7245F9-8531-4559-9076-E2DB2FE5C450}" type="presParOf" srcId="{CC78DF13-153F-43D1-8477-7AE121C829A1}" destId="{C60888CA-5671-450D-9EDC-073F480CAA33}" srcOrd="3" destOrd="0" presId="urn:microsoft.com/office/officeart/2005/8/layout/default"/>
    <dgm:cxn modelId="{200CFDD2-3686-4F28-B5C0-CCD12215D27E}" type="presParOf" srcId="{CC78DF13-153F-43D1-8477-7AE121C829A1}" destId="{B58FA018-183B-4076-A828-FBB9D486B5B9}" srcOrd="4" destOrd="0" presId="urn:microsoft.com/office/officeart/2005/8/layout/default"/>
    <dgm:cxn modelId="{76575906-5DDB-4B20-83F4-A785DA71C6FD}" type="presParOf" srcId="{CC78DF13-153F-43D1-8477-7AE121C829A1}" destId="{374F7AFA-59CB-4844-A597-BE42B1A96655}" srcOrd="5" destOrd="0" presId="urn:microsoft.com/office/officeart/2005/8/layout/default"/>
    <dgm:cxn modelId="{DD600632-C0F4-43C4-957A-B6C6331555CE}" type="presParOf" srcId="{CC78DF13-153F-43D1-8477-7AE121C829A1}" destId="{B71F963F-FE7D-4EB1-A806-279755F95F5D}" srcOrd="6" destOrd="0" presId="urn:microsoft.com/office/officeart/2005/8/layout/default"/>
    <dgm:cxn modelId="{028F4261-15D2-4EAC-AF8C-1C96C46C5703}" type="presParOf" srcId="{CC78DF13-153F-43D1-8477-7AE121C829A1}" destId="{EC289393-2A9D-43DE-948D-DDFE31335CF0}" srcOrd="7" destOrd="0" presId="urn:microsoft.com/office/officeart/2005/8/layout/default"/>
    <dgm:cxn modelId="{0651B93C-5C6E-40E2-8A06-D932C7142CE5}" type="presParOf" srcId="{CC78DF13-153F-43D1-8477-7AE121C829A1}" destId="{DF6304BE-5E26-42EA-BC41-417EB7AD089E}" srcOrd="8" destOrd="0" presId="urn:microsoft.com/office/officeart/2005/8/layout/default"/>
    <dgm:cxn modelId="{5F2F95C0-A9E8-435D-9204-86A6D1801C07}" type="presParOf" srcId="{CC78DF13-153F-43D1-8477-7AE121C829A1}" destId="{616A1B51-8283-4194-80C4-11BBFC52B585}" srcOrd="9" destOrd="0" presId="urn:microsoft.com/office/officeart/2005/8/layout/default"/>
    <dgm:cxn modelId="{7F604450-EC87-4841-82A1-2194B13A3983}" type="presParOf" srcId="{CC78DF13-153F-43D1-8477-7AE121C829A1}" destId="{D2E8EC97-0AFC-4097-BAF7-C2BF5923051E}" srcOrd="10" destOrd="0" presId="urn:microsoft.com/office/officeart/2005/8/layout/default"/>
    <dgm:cxn modelId="{FA4B7A0B-63ED-4FF8-A231-05B391CE8FCB}" type="presParOf" srcId="{CC78DF13-153F-43D1-8477-7AE121C829A1}" destId="{60CD1D0D-0250-473B-B8D5-F41C4F1EE978}" srcOrd="11" destOrd="0" presId="urn:microsoft.com/office/officeart/2005/8/layout/default"/>
    <dgm:cxn modelId="{D66FF993-1C91-426E-97B9-D2B6DA4AFFB5}" type="presParOf" srcId="{CC78DF13-153F-43D1-8477-7AE121C829A1}" destId="{7D6C79C8-E633-46F1-A276-37CB867A2D9F}" srcOrd="12" destOrd="0" presId="urn:microsoft.com/office/officeart/2005/8/layout/default"/>
    <dgm:cxn modelId="{2DC42258-EB22-4069-AFBD-EB10D85DE6E6}" type="presParOf" srcId="{CC78DF13-153F-43D1-8477-7AE121C829A1}" destId="{6992ADE0-17D9-4729-A732-F56A916E9393}" srcOrd="13" destOrd="0" presId="urn:microsoft.com/office/officeart/2005/8/layout/default"/>
    <dgm:cxn modelId="{8599BF08-47AF-47B9-AC24-25F3D9815F20}" type="presParOf" srcId="{CC78DF13-153F-43D1-8477-7AE121C829A1}" destId="{C8A99559-2A93-4968-B03B-8C97204C8137}" srcOrd="14" destOrd="0" presId="urn:microsoft.com/office/officeart/2005/8/layout/default"/>
    <dgm:cxn modelId="{A4CA2465-231C-469E-8A80-BC09457E0120}" type="presParOf" srcId="{CC78DF13-153F-43D1-8477-7AE121C829A1}" destId="{A1C140B4-89BC-434E-8BBE-816D3BFBC049}" srcOrd="15" destOrd="0" presId="urn:microsoft.com/office/officeart/2005/8/layout/default"/>
    <dgm:cxn modelId="{301EC0D1-98D8-4A35-AB7D-6128D7F83A32}" type="presParOf" srcId="{CC78DF13-153F-43D1-8477-7AE121C829A1}" destId="{F05C8F38-8E85-4464-9341-A0E6C92980E2}" srcOrd="16" destOrd="0" presId="urn:microsoft.com/office/officeart/2005/8/layout/default"/>
    <dgm:cxn modelId="{40F95765-0C61-45C9-8C01-688EA78A5E96}" type="presParOf" srcId="{CC78DF13-153F-43D1-8477-7AE121C829A1}" destId="{682BA19F-A6A2-4D00-A360-6C2CA3AA4E9A}" srcOrd="17" destOrd="0" presId="urn:microsoft.com/office/officeart/2005/8/layout/default"/>
    <dgm:cxn modelId="{434D6740-EC66-49CD-9DA5-52BAFE6E4FE0}" type="presParOf" srcId="{CC78DF13-153F-43D1-8477-7AE121C829A1}" destId="{89A0674B-0072-4A12-BD87-A8091C989637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7DD0F6-AF20-4CF2-BADD-CCC7FFF67098}">
      <dsp:nvSpPr>
        <dsp:cNvPr id="0" name=""/>
        <dsp:cNvSpPr/>
      </dsp:nvSpPr>
      <dsp:spPr>
        <a:xfrm>
          <a:off x="628650" y="4643"/>
          <a:ext cx="1893093" cy="11358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Cloud-based Data Integration Service</a:t>
          </a:r>
          <a:endParaRPr lang="en-US" sz="2000" kern="1200"/>
        </a:p>
      </dsp:txBody>
      <dsp:txXfrm>
        <a:off x="628650" y="4643"/>
        <a:ext cx="1893093" cy="1135856"/>
      </dsp:txXfrm>
    </dsp:sp>
    <dsp:sp modelId="{0AF87B01-42F6-4A97-ACEC-4CA490DF2A9F}">
      <dsp:nvSpPr>
        <dsp:cNvPr id="0" name=""/>
        <dsp:cNvSpPr/>
      </dsp:nvSpPr>
      <dsp:spPr>
        <a:xfrm>
          <a:off x="2711053" y="4643"/>
          <a:ext cx="1893093" cy="11358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Orchestration of Data Workflows</a:t>
          </a:r>
          <a:endParaRPr lang="en-US" sz="2000" kern="1200"/>
        </a:p>
      </dsp:txBody>
      <dsp:txXfrm>
        <a:off x="2711053" y="4643"/>
        <a:ext cx="1893093" cy="1135856"/>
      </dsp:txXfrm>
    </dsp:sp>
    <dsp:sp modelId="{B58FA018-183B-4076-A828-FBB9D486B5B9}">
      <dsp:nvSpPr>
        <dsp:cNvPr id="0" name=""/>
        <dsp:cNvSpPr/>
      </dsp:nvSpPr>
      <dsp:spPr>
        <a:xfrm>
          <a:off x="4793456" y="4643"/>
          <a:ext cx="1893093" cy="11358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Connects to Diverse Data Sources</a:t>
          </a:r>
          <a:endParaRPr lang="en-US" sz="2000" kern="1200"/>
        </a:p>
      </dsp:txBody>
      <dsp:txXfrm>
        <a:off x="4793456" y="4643"/>
        <a:ext cx="1893093" cy="1135856"/>
      </dsp:txXfrm>
    </dsp:sp>
    <dsp:sp modelId="{B71F963F-FE7D-4EB1-A806-279755F95F5D}">
      <dsp:nvSpPr>
        <dsp:cNvPr id="0" name=""/>
        <dsp:cNvSpPr/>
      </dsp:nvSpPr>
      <dsp:spPr>
        <a:xfrm>
          <a:off x="628650" y="1329809"/>
          <a:ext cx="1893093" cy="11358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Transforms and Moves Data Effortlessly</a:t>
          </a:r>
          <a:endParaRPr lang="en-US" sz="2000" kern="1200"/>
        </a:p>
      </dsp:txBody>
      <dsp:txXfrm>
        <a:off x="628650" y="1329809"/>
        <a:ext cx="1893093" cy="1135856"/>
      </dsp:txXfrm>
    </dsp:sp>
    <dsp:sp modelId="{DF6304BE-5E26-42EA-BC41-417EB7AD089E}">
      <dsp:nvSpPr>
        <dsp:cNvPr id="0" name=""/>
        <dsp:cNvSpPr/>
      </dsp:nvSpPr>
      <dsp:spPr>
        <a:xfrm>
          <a:off x="2711053" y="1329809"/>
          <a:ext cx="1893093" cy="11358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Supports Dynamic Pipelines</a:t>
          </a:r>
          <a:endParaRPr lang="en-US" sz="2000" kern="1200"/>
        </a:p>
      </dsp:txBody>
      <dsp:txXfrm>
        <a:off x="2711053" y="1329809"/>
        <a:ext cx="1893093" cy="1135856"/>
      </dsp:txXfrm>
    </dsp:sp>
    <dsp:sp modelId="{D2E8EC97-0AFC-4097-BAF7-C2BF5923051E}">
      <dsp:nvSpPr>
        <dsp:cNvPr id="0" name=""/>
        <dsp:cNvSpPr/>
      </dsp:nvSpPr>
      <dsp:spPr>
        <a:xfrm>
          <a:off x="4793456" y="1329809"/>
          <a:ext cx="1893093" cy="11358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Handles ETL and ELT Processes</a:t>
          </a:r>
          <a:endParaRPr lang="en-US" sz="2000" kern="1200"/>
        </a:p>
      </dsp:txBody>
      <dsp:txXfrm>
        <a:off x="4793456" y="1329809"/>
        <a:ext cx="1893093" cy="1135856"/>
      </dsp:txXfrm>
    </dsp:sp>
    <dsp:sp modelId="{7D6C79C8-E633-46F1-A276-37CB867A2D9F}">
      <dsp:nvSpPr>
        <dsp:cNvPr id="0" name=""/>
        <dsp:cNvSpPr/>
      </dsp:nvSpPr>
      <dsp:spPr>
        <a:xfrm>
          <a:off x="628650" y="2654974"/>
          <a:ext cx="1893093" cy="11358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Ensures Security and Compliance</a:t>
          </a:r>
          <a:endParaRPr lang="en-US" sz="2000" kern="1200"/>
        </a:p>
      </dsp:txBody>
      <dsp:txXfrm>
        <a:off x="628650" y="2654974"/>
        <a:ext cx="1893093" cy="1135856"/>
      </dsp:txXfrm>
    </dsp:sp>
    <dsp:sp modelId="{C8A99559-2A93-4968-B03B-8C97204C8137}">
      <dsp:nvSpPr>
        <dsp:cNvPr id="0" name=""/>
        <dsp:cNvSpPr/>
      </dsp:nvSpPr>
      <dsp:spPr>
        <a:xfrm>
          <a:off x="2711053" y="2654974"/>
          <a:ext cx="1893093" cy="11358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Enables CI/CD with Azure DevOps</a:t>
          </a:r>
          <a:endParaRPr lang="en-US" sz="2000" kern="1200"/>
        </a:p>
      </dsp:txBody>
      <dsp:txXfrm>
        <a:off x="2711053" y="2654974"/>
        <a:ext cx="1893093" cy="1135856"/>
      </dsp:txXfrm>
    </dsp:sp>
    <dsp:sp modelId="{F05C8F38-8E85-4464-9341-A0E6C92980E2}">
      <dsp:nvSpPr>
        <dsp:cNvPr id="0" name=""/>
        <dsp:cNvSpPr/>
      </dsp:nvSpPr>
      <dsp:spPr>
        <a:xfrm>
          <a:off x="4793456" y="2654974"/>
          <a:ext cx="1893093" cy="11358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Tracks Data Lineage and Impact</a:t>
          </a:r>
          <a:endParaRPr lang="en-US" sz="2000" kern="1200"/>
        </a:p>
      </dsp:txBody>
      <dsp:txXfrm>
        <a:off x="4793456" y="2654974"/>
        <a:ext cx="1893093" cy="1135856"/>
      </dsp:txXfrm>
    </dsp:sp>
    <dsp:sp modelId="{89A0674B-0072-4A12-BD87-A8091C989637}">
      <dsp:nvSpPr>
        <dsp:cNvPr id="0" name=""/>
        <dsp:cNvSpPr/>
      </dsp:nvSpPr>
      <dsp:spPr>
        <a:xfrm>
          <a:off x="2711053" y="3980140"/>
          <a:ext cx="1893093" cy="11358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Supports Templates and Automation</a:t>
          </a:r>
          <a:endParaRPr lang="en-US" sz="2000" kern="1200"/>
        </a:p>
      </dsp:txBody>
      <dsp:txXfrm>
        <a:off x="2711053" y="3980140"/>
        <a:ext cx="1893093" cy="11358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CC48F-9CDF-40F8-86B7-386F50F76C06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36A6-85FB-4575-AA20-724694234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254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CC48F-9CDF-40F8-86B7-386F50F76C06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36A6-85FB-4575-AA20-724694234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78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CC48F-9CDF-40F8-86B7-386F50F76C06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36A6-85FB-4575-AA20-724694234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958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CC48F-9CDF-40F8-86B7-386F50F76C06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36A6-85FB-4575-AA20-724694234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60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CC48F-9CDF-40F8-86B7-386F50F76C06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36A6-85FB-4575-AA20-724694234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472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CC48F-9CDF-40F8-86B7-386F50F76C06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36A6-85FB-4575-AA20-724694234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16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CC48F-9CDF-40F8-86B7-386F50F76C06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36A6-85FB-4575-AA20-724694234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01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CC48F-9CDF-40F8-86B7-386F50F76C06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36A6-85FB-4575-AA20-724694234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638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CC48F-9CDF-40F8-86B7-386F50F76C06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36A6-85FB-4575-AA20-724694234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241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CC48F-9CDF-40F8-86B7-386F50F76C06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36A6-85FB-4575-AA20-724694234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603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CC48F-9CDF-40F8-86B7-386F50F76C06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36A6-85FB-4575-AA20-724694234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583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9DCC48F-9CDF-40F8-86B7-386F50F76C06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CB0736A6-85FB-4575-AA20-724694234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24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F231E5-F402-49E1-82B4-C762909ED2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F0BA12B-74D1-4DB1-9A3F-C9BA27B81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15FCC40-AA93-4D3B-90D0-69BC824EA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7B750E-DF06-D0AD-B911-8F965CA745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4398" y="1298448"/>
            <a:ext cx="7315200" cy="32552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 Bootcamp Week-2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728B85-D5CA-A2CD-1E7F-2A8A57C85C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84398" y="4645152"/>
            <a:ext cx="6714232" cy="914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Shivam Jindal</a:t>
            </a:r>
          </a:p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Shivam.Jindal@shell.com</a:t>
            </a:r>
          </a:p>
        </p:txBody>
      </p:sp>
    </p:spTree>
    <p:extLst>
      <p:ext uri="{BB962C8B-B14F-4D97-AF65-F5344CB8AC3E}">
        <p14:creationId xmlns:p14="http://schemas.microsoft.com/office/powerpoint/2010/main" val="2100464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6">
            <a:extLst>
              <a:ext uri="{FF2B5EF4-FFF2-40B4-BE49-F238E27FC236}">
                <a16:creationId xmlns:a16="http://schemas.microsoft.com/office/drawing/2014/main" id="{40DCEEEA-6FE7-4541-9EB2-EF754066E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18">
            <a:extLst>
              <a:ext uri="{FF2B5EF4-FFF2-40B4-BE49-F238E27FC236}">
                <a16:creationId xmlns:a16="http://schemas.microsoft.com/office/drawing/2014/main" id="{03A72D00-0CA4-4A88-86CE-B1FB393C5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7" name="Rectangle 20">
            <a:extLst>
              <a:ext uri="{FF2B5EF4-FFF2-40B4-BE49-F238E27FC236}">
                <a16:creationId xmlns:a16="http://schemas.microsoft.com/office/drawing/2014/main" id="{A1DFCBE5-52C1-48A9-89CF-E7D68CCA1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2">
            <a:extLst>
              <a:ext uri="{FF2B5EF4-FFF2-40B4-BE49-F238E27FC236}">
                <a16:creationId xmlns:a16="http://schemas.microsoft.com/office/drawing/2014/main" id="{EB17C8F6-D357-4254-BBAC-96B01EEBE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47203"/>
            <a:ext cx="11707367" cy="25726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23FCE6-A3C0-D1BB-078D-12F2E767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91" y="4049486"/>
            <a:ext cx="4825480" cy="18832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Copying Data from Blob to Gen2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2FB509F6-87A4-E861-3F7B-ECA909DCD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84" y="83548"/>
            <a:ext cx="5657862" cy="3480104"/>
          </a:xfrm>
          <a:prstGeom prst="rect">
            <a:avLst/>
          </a:prstGeom>
        </p:spPr>
      </p:pic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9674BDB0-57D0-FC8C-9B93-0440FD4328F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152" y="83549"/>
            <a:ext cx="5550407" cy="3480104"/>
          </a:xfrm>
          <a:prstGeom prst="rect">
            <a:avLst/>
          </a:prstGeom>
        </p:spPr>
      </p:pic>
      <p:sp>
        <p:nvSpPr>
          <p:cNvPr id="29" name="Content Placeholder 13">
            <a:extLst>
              <a:ext uri="{FF2B5EF4-FFF2-40B4-BE49-F238E27FC236}">
                <a16:creationId xmlns:a16="http://schemas.microsoft.com/office/drawing/2014/main" id="{AC37DE54-CBD7-331F-CE42-4533F6D157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8316" y="4049485"/>
            <a:ext cx="4846151" cy="18832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Clr>
                <a:schemeClr val="bg1"/>
              </a:buClr>
            </a:pPr>
            <a: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Creating Storage Account for Blob</a:t>
            </a:r>
          </a:p>
          <a:p>
            <a:pPr>
              <a:buClr>
                <a:schemeClr val="bg1"/>
              </a:buClr>
            </a:pPr>
            <a: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Creating Storage Account for Gen2</a:t>
            </a:r>
          </a:p>
          <a:p>
            <a:pPr>
              <a:buClr>
                <a:schemeClr val="bg1"/>
              </a:buClr>
            </a:pPr>
            <a: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Then, Creating a Pipeline</a:t>
            </a:r>
          </a:p>
        </p:txBody>
      </p:sp>
    </p:spTree>
    <p:extLst>
      <p:ext uri="{BB962C8B-B14F-4D97-AF65-F5344CB8AC3E}">
        <p14:creationId xmlns:p14="http://schemas.microsoft.com/office/powerpoint/2010/main" val="196153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11A0068-FEF4-44DB-A95E-01F94BBC0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3FB93D-F8D4-4DFA-9893-8D6D5C523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" y="758952"/>
            <a:ext cx="262395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92AA6629-858D-8B72-6168-B18F013D9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81292"/>
            <a:ext cx="5702834" cy="314133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A635A8B-6A6F-406F-ABC4-98B5D0CDE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594" y="758951"/>
            <a:ext cx="5535397" cy="8824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0EB721-D3D5-4018-8E2F-A95DA7F5D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30" y="5207429"/>
            <a:ext cx="5535397" cy="8824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DE73778-B38B-333B-AA8F-A9412C2B9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29" y="1200188"/>
            <a:ext cx="5535397" cy="314133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213CA47-0818-4DE3-ACFB-6688B7819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57029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DE0E0-1B50-937C-64CF-CF090E829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with Azure using CLI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8073928-FE22-9963-243F-7F09E4432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01" y="802640"/>
            <a:ext cx="6067225" cy="295656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E33CC65-8690-204D-BB54-BDAFC12EE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182" y="2473820"/>
            <a:ext cx="5530837" cy="358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858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11A0068-FEF4-44DB-A95E-01F94BBC0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3FB93D-F8D4-4DFA-9893-8D6D5C523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" y="758952"/>
            <a:ext cx="262395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8B4FF3C-94C0-D3D3-CD51-FC16A14EF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1" y="1477393"/>
            <a:ext cx="5535397" cy="285072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A635A8B-6A6F-406F-ABC4-98B5D0CDE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594" y="758951"/>
            <a:ext cx="5535397" cy="8824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0EB721-D3D5-4018-8E2F-A95DA7F5D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30" y="5207429"/>
            <a:ext cx="5535397" cy="8824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C5885D7C-A97C-A6F5-E72F-5E382C838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594" y="2963567"/>
            <a:ext cx="5535397" cy="196506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213CA47-0818-4DE3-ACFB-6688B7819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90807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11A0068-FEF4-44DB-A95E-01F94BBC0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3FB93D-F8D4-4DFA-9893-8D6D5C523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" y="758952"/>
            <a:ext cx="262395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7F20B4E-B705-25C6-195F-33BEDAEF7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1" y="1339007"/>
            <a:ext cx="5535397" cy="31274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A635A8B-6A6F-406F-ABC4-98B5D0CDE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594" y="758951"/>
            <a:ext cx="5535397" cy="8824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0EB721-D3D5-4018-8E2F-A95DA7F5D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30" y="5207429"/>
            <a:ext cx="5535397" cy="8824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3737164-D5CF-B09E-8061-C3C36CB2A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594" y="3184982"/>
            <a:ext cx="5535397" cy="152223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213CA47-0818-4DE3-ACFB-6688B7819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28851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6BC828-E429-E168-E09F-AC4460FAC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Filtering and Copying of Data by Creating Pipeline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54818F7F-F61D-3163-EFF5-91BCE1E7789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771" y="646478"/>
            <a:ext cx="5736596" cy="3241176"/>
          </a:xfrm>
          <a:prstGeom prst="rect">
            <a:avLst/>
          </a:prstGeom>
        </p:spPr>
      </p:pic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F417E74D-6DDE-1DE4-73D0-C6BC12794C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59" y="646478"/>
            <a:ext cx="5482724" cy="324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50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9CEE61-16EA-99B3-78F4-BF3D4F309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Filtering Data by Creating Pipelines of Arrays and Parameters</a:t>
            </a:r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2BBE516F-F030-5A6A-AA10-62DC2811F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85" y="434326"/>
            <a:ext cx="5803993" cy="3571488"/>
          </a:xfrm>
          <a:prstGeom prst="rect">
            <a:avLst/>
          </a:prstGeom>
        </p:spPr>
      </p:pic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9E7688B3-FD14-3E44-3208-DBB7D9836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778" y="434327"/>
            <a:ext cx="5906259" cy="357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624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9">
            <a:extLst>
              <a:ext uri="{FF2B5EF4-FFF2-40B4-BE49-F238E27FC236}">
                <a16:creationId xmlns:a16="http://schemas.microsoft.com/office/drawing/2014/main" id="{E11A0068-FEF4-44DB-A95E-01F94BBC0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43FB93D-F8D4-4DFA-9893-8D6D5C523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" y="758952"/>
            <a:ext cx="262395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4A635A8B-6A6F-406F-ABC4-98B5D0CDE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594" y="758951"/>
            <a:ext cx="5535397" cy="8824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1A0EB721-D3D5-4018-8E2F-A95DA7F5D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30" y="5207429"/>
            <a:ext cx="5535397" cy="8824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FFA3A22-85B8-FFD7-46E1-10CE0DF1D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29" y="1148316"/>
            <a:ext cx="5535397" cy="329101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213CA47-0818-4DE3-ACFB-6688B7819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B9D01A9-7992-83BB-9857-A2928636B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591" y="2400377"/>
            <a:ext cx="5535399" cy="314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20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0DCEEEA-6FE7-4541-9EB2-EF754066E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3A72D00-0CA4-4A88-86CE-B1FB393C5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B086509-1281-468A-AAAC-1BBEDAE75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EA73850-2107-4E65-85FE-EDD3F45FC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2000"/>
            <a:ext cx="4053525" cy="533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FF2E01-B065-F360-CD94-3B410F749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616348" cy="13226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Azure Data Factory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8B9B56B-44BE-27D7-9C14-6583DB4CAE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2920" y="2597864"/>
            <a:ext cx="3616348" cy="338688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bg1"/>
              </a:buClr>
            </a:pPr>
            <a:r>
              <a:rPr lang="en-US" sz="21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Creating a dataflow and transforming the data by filtering and using various operations.</a:t>
            </a:r>
          </a:p>
          <a:p>
            <a:pPr>
              <a:buClr>
                <a:schemeClr val="bg1"/>
              </a:buClr>
            </a:pPr>
            <a:r>
              <a:rPr lang="en-US" sz="21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Creating a pipeline of activities.</a:t>
            </a:r>
          </a:p>
          <a:p>
            <a:pPr>
              <a:buClr>
                <a:schemeClr val="bg1"/>
              </a:buClr>
            </a:pPr>
            <a:r>
              <a:rPr lang="en-US" sz="21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Linked Services define the information needed for Azure Data Factory to connect external resources.</a:t>
            </a:r>
          </a:p>
          <a:p>
            <a:endParaRPr lang="en-US" sz="2100" dirty="0">
              <a:solidFill>
                <a:srgbClr val="FFFFFF"/>
              </a:solidFill>
            </a:endParaRPr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0FB13F18-946F-004F-A190-CA88B32416E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444" y="773007"/>
            <a:ext cx="5004556" cy="2840084"/>
          </a:xfrm>
          <a:prstGeom prst="rect">
            <a:avLst/>
          </a:prstGeom>
        </p:spPr>
      </p:pic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F0400D42-4907-DF11-F3AC-CB80D199A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711" y="3282941"/>
            <a:ext cx="4760895" cy="270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841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8422CD-58DF-8921-6C4C-6104A836C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Dataflow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46A1BA7-E32E-02DE-FD09-7EE1CAE3E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046" y="114926"/>
            <a:ext cx="7297273" cy="414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41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162304-DA60-4C31-9E2B-E22F8DA75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AE1EFF-264A-4A42-BEA1-0E875F40D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DB23C2B-2054-4D8B-9E98-9190F8E0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797B5BC-9873-45F9-97D6-298FB5AF0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8B60D-B397-8C89-72DC-CA1D85B0A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60" y="1683144"/>
            <a:ext cx="2774922" cy="34917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Azure Storage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19CB0-81EF-B6ED-8C8F-E21684400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1606" y="1683143"/>
            <a:ext cx="6627377" cy="349171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Azure Blob Storage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Ideal for storing unstructured data like images, documents, and videos.</a:t>
            </a:r>
          </a:p>
          <a:p>
            <a:r>
              <a:rPr lang="en-US" sz="2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Azure File Storage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Provides fully managed file shares in the cloud, suitable for legacy applications and easy file sharing across Windows and Linux.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Azure Table Storage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 NoSQL data store for semi-structured data, best suited for fast, simple queries on large datasets.</a:t>
            </a:r>
          </a:p>
          <a:p>
            <a:r>
              <a:rPr lang="en-US" sz="2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Azure Queue Storage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Offers a messaging solution for building scalable, distributed, and loosely coupled applications.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65C2FCD-09A4-4B4B-AA73-F330DFE9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43047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FFD3BC-882A-AA03-6DBF-9F9C2604C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Activity: Storing </a:t>
            </a:r>
            <a:r>
              <a:rPr lang="en-US" sz="4100" spc="-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r>
              <a:rPr lang="en-US" sz="41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and flattening the data 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04FD4508-AF2B-CC63-5A48-3CB0382CC5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" y="553754"/>
            <a:ext cx="5754124" cy="3374236"/>
          </a:xfrm>
          <a:prstGeom prst="rect">
            <a:avLst/>
          </a:prstGeom>
        </p:spPr>
      </p:pic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287CEED9-09EA-AA11-123D-DC374A15212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48" y="553754"/>
            <a:ext cx="5406900" cy="337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55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FFD3BC-882A-AA03-6DBF-9F9C2604C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a pipeline by using Lookup Activity and making watermark table to store Last Modified Time and Table Name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30CF4655-4217-2829-C4DE-DA506BB21E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33" y="712335"/>
            <a:ext cx="5561487" cy="3165991"/>
          </a:xfrm>
        </p:spPr>
      </p:pic>
      <p:pic>
        <p:nvPicPr>
          <p:cNvPr id="12" name="Content Placeholder 11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1FC03968-D530-F331-5251-4DE8477BDFF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964" y="712335"/>
            <a:ext cx="5863403" cy="3165991"/>
          </a:xfrm>
        </p:spPr>
      </p:pic>
    </p:spTree>
    <p:extLst>
      <p:ext uri="{BB962C8B-B14F-4D97-AF65-F5344CB8AC3E}">
        <p14:creationId xmlns:p14="http://schemas.microsoft.com/office/powerpoint/2010/main" val="2772555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769C86D-0CBE-4D57-A200-047D11695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60" y="148098"/>
            <a:ext cx="5852245" cy="3087084"/>
          </a:xfrm>
          <a:prstGeom prst="rect">
            <a:avLst/>
          </a:prstGeom>
        </p:spPr>
      </p:pic>
      <p:pic>
        <p:nvPicPr>
          <p:cNvPr id="3" name="Picture 2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69B0F2E2-774C-D5CD-EF09-71E4F3F40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3" y="3549678"/>
            <a:ext cx="5907332" cy="298320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2BE43F2-F6C1-E36F-7F54-6F7E4339F7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516" y="2576878"/>
            <a:ext cx="5706169" cy="30100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F8E18E-C151-7ED1-8E67-158B131A23F8}"/>
              </a:ext>
            </a:extLst>
          </p:cNvPr>
          <p:cNvSpPr txBox="1"/>
          <p:nvPr/>
        </p:nvSpPr>
        <p:spPr>
          <a:xfrm flipH="1">
            <a:off x="6308033" y="160868"/>
            <a:ext cx="55893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Created a Azure SQL Database and then copied the data in Storage Account and also made different pipelines with procedures and worked with Lookup Activity.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E7D94F-2FDD-48FB-D7FA-616829A33710}"/>
              </a:ext>
            </a:extLst>
          </p:cNvPr>
          <p:cNvSpPr txBox="1"/>
          <p:nvPr/>
        </p:nvSpPr>
        <p:spPr>
          <a:xfrm>
            <a:off x="6878318" y="5586881"/>
            <a:ext cx="501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Stored in Container of Storage Account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492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086C0-6289-977D-A557-3A985C904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Azure Blob Storage Gen1 vs Gen2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2D062-E8B5-FCD3-4F31-BD07CBD5AF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Azure Blob Storage - Generation 1</a:t>
            </a: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original Azure Blob Storage version.</a:t>
            </a: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Ideal for basic storage needs.</a:t>
            </a: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Page Blobs for virtual machine disks.</a:t>
            </a: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Limited access tiers (Hot and Cool).</a:t>
            </a: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Access control via keys or SAS.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255F1-AE65-D8F7-8E4D-6040CBAE567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Azure Blob Storage - Generation 2</a:t>
            </a: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Enhanced and modernized Azure Blob Storage.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Enhanced and modernized Azure Blob Storage.</a:t>
            </a: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Hierarchical namespace for structured data.</a:t>
            </a: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Multiple access tiers (Hot, Cool, Archive).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Improved analytics and data management.</a:t>
            </a:r>
          </a:p>
        </p:txBody>
      </p:sp>
    </p:spTree>
    <p:extLst>
      <p:ext uri="{BB962C8B-B14F-4D97-AF65-F5344CB8AC3E}">
        <p14:creationId xmlns:p14="http://schemas.microsoft.com/office/powerpoint/2010/main" val="3939844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68313-3723-4AA2-EBE3-A48814E209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4590661"/>
            <a:ext cx="10210862" cy="1065690"/>
          </a:xfrm>
        </p:spPr>
        <p:txBody>
          <a:bodyPr>
            <a:normAutofit/>
          </a:bodyPr>
          <a:lstStyle/>
          <a:p>
            <a:r>
              <a:rPr lang="en-US" sz="4100">
                <a:latin typeface="Times New Roman" panose="02020603050405020304" pitchFamily="18" charset="0"/>
                <a:cs typeface="Times New Roman" panose="02020603050405020304" pitchFamily="18" charset="0"/>
              </a:rPr>
              <a:t>Creating Storage Account and Containers in Azure</a:t>
            </a:r>
          </a:p>
        </p:txBody>
      </p:sp>
      <p:pic>
        <p:nvPicPr>
          <p:cNvPr id="5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7EC9DCEE-BF17-BBC2-0000-48A07E2D74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44"/>
          <a:stretch/>
        </p:blipFill>
        <p:spPr>
          <a:xfrm>
            <a:off x="375942" y="460748"/>
            <a:ext cx="5720057" cy="3183821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3A1DCFE6-20CC-F23F-BD83-5B6E5EC91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554" y="460748"/>
            <a:ext cx="5588504" cy="316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8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D8AC1-097D-0679-03B9-183E8387E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Hosting a Static Website</a:t>
            </a:r>
          </a:p>
        </p:txBody>
      </p:sp>
      <p:pic>
        <p:nvPicPr>
          <p:cNvPr id="8" name="Content Placeholder 7" descr="A screenshot of a computer">
            <a:extLst>
              <a:ext uri="{FF2B5EF4-FFF2-40B4-BE49-F238E27FC236}">
                <a16:creationId xmlns:a16="http://schemas.microsoft.com/office/drawing/2014/main" id="{1D731CAE-D01A-BA9A-1CB0-044B825596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555808"/>
            <a:ext cx="5611367" cy="3248276"/>
          </a:xfrm>
          <a:prstGeom prst="rect">
            <a:avLst/>
          </a:prstGeom>
        </p:spPr>
      </p:pic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A655A798-AD21-FA68-204C-B418FD01D7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20" y="555889"/>
            <a:ext cx="5475882" cy="32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3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21F1D-B888-F51A-D79E-D6E44EA4D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Alerts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D45AE9-2FAA-997C-CBC3-46AC1448A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057" y="1236574"/>
            <a:ext cx="7877347" cy="4488446"/>
          </a:xfrm>
        </p:spPr>
      </p:pic>
    </p:spTree>
    <p:extLst>
      <p:ext uri="{BB962C8B-B14F-4D97-AF65-F5344CB8AC3E}">
        <p14:creationId xmlns:p14="http://schemas.microsoft.com/office/powerpoint/2010/main" val="3832671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E8494-CCF9-7203-0A9D-CC41B7A07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a Virtual Machine</a:t>
            </a:r>
          </a:p>
        </p:txBody>
      </p:sp>
      <p:pic>
        <p:nvPicPr>
          <p:cNvPr id="12" name="Content Placeholder 11" descr="A screenshot of a computer">
            <a:extLst>
              <a:ext uri="{FF2B5EF4-FFF2-40B4-BE49-F238E27FC236}">
                <a16:creationId xmlns:a16="http://schemas.microsoft.com/office/drawing/2014/main" id="{3027754D-6D11-694C-8125-A09DBD6464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270" y="1328998"/>
            <a:ext cx="7398169" cy="4200003"/>
          </a:xfrm>
        </p:spPr>
      </p:pic>
    </p:spTree>
    <p:extLst>
      <p:ext uri="{BB962C8B-B14F-4D97-AF65-F5344CB8AC3E}">
        <p14:creationId xmlns:p14="http://schemas.microsoft.com/office/powerpoint/2010/main" val="177278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ADE9D-9053-702F-F0B1-47154626A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>
                <a:latin typeface="Times New Roman" panose="02020603050405020304" pitchFamily="18" charset="0"/>
                <a:cs typeface="Times New Roman" panose="02020603050405020304" pitchFamily="18" charset="0"/>
              </a:rPr>
              <a:t>Azure Data Factory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ED4DA28-3A20-306C-5220-DA001441C44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869268" y="864108"/>
          <a:ext cx="7315200" cy="512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6448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369B11-DC76-B00F-E8E0-39DCF02AB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5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Deploying and Working Azure Data Factory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4F2F247D-E342-B87B-5693-D0DB44B4BBF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61" b="2"/>
          <a:stretch/>
        </p:blipFill>
        <p:spPr>
          <a:xfrm>
            <a:off x="278855" y="292151"/>
            <a:ext cx="5704055" cy="3951663"/>
          </a:xfrm>
          <a:prstGeom prst="rect">
            <a:avLst/>
          </a:prstGeom>
        </p:spPr>
      </p:pic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0019AC99-27D0-35FB-7026-25B8BE3A85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" r="16582" b="1"/>
          <a:stretch/>
        </p:blipFill>
        <p:spPr>
          <a:xfrm>
            <a:off x="6111554" y="292152"/>
            <a:ext cx="5595813" cy="395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821597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1082</TotalTime>
  <Words>404</Words>
  <Application>Microsoft Office PowerPoint</Application>
  <PresentationFormat>Widescreen</PresentationFormat>
  <Paragraphs>53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Corbel</vt:lpstr>
      <vt:lpstr>Times New Roman</vt:lpstr>
      <vt:lpstr>Wingdings 2</vt:lpstr>
      <vt:lpstr>Frame</vt:lpstr>
      <vt:lpstr>Custom Bootcamp Week-2</vt:lpstr>
      <vt:lpstr>Azure Storage Types</vt:lpstr>
      <vt:lpstr>Azure Blob Storage Gen1 vs Gen2</vt:lpstr>
      <vt:lpstr>Creating Storage Account and Containers in Azure</vt:lpstr>
      <vt:lpstr>Hosting a Static Website</vt:lpstr>
      <vt:lpstr>Alerts</vt:lpstr>
      <vt:lpstr>Creating a Virtual Machine</vt:lpstr>
      <vt:lpstr>Azure Data Factory</vt:lpstr>
      <vt:lpstr>Deploying and Working Azure Data Factory</vt:lpstr>
      <vt:lpstr>Copying Data from Blob to Gen2</vt:lpstr>
      <vt:lpstr>PowerPoint Presentation</vt:lpstr>
      <vt:lpstr>Working with Azure using CLI</vt:lpstr>
      <vt:lpstr>PowerPoint Presentation</vt:lpstr>
      <vt:lpstr>PowerPoint Presentation</vt:lpstr>
      <vt:lpstr>Filtering and Copying of Data by Creating Pipeline</vt:lpstr>
      <vt:lpstr>Filtering Data by Creating Pipelines of Arrays and Parameters</vt:lpstr>
      <vt:lpstr>PowerPoint Presentation</vt:lpstr>
      <vt:lpstr>Azure Data Factory</vt:lpstr>
      <vt:lpstr>Dataflow</vt:lpstr>
      <vt:lpstr>Activity: Storing json file and flattening the data </vt:lpstr>
      <vt:lpstr>Creating a pipeline by using Lookup Activity and making watermark table to store Last Modified Time and Table Name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 Bootcamp Week-2</dc:title>
  <dc:creator>Jindal, Shivam SBOBNG-PTIY/FBA</dc:creator>
  <cp:lastModifiedBy>Jindal, Shivam SBOBNG-PTIY/FBA</cp:lastModifiedBy>
  <cp:revision>16</cp:revision>
  <dcterms:created xsi:type="dcterms:W3CDTF">2023-09-06T03:24:39Z</dcterms:created>
  <dcterms:modified xsi:type="dcterms:W3CDTF">2023-09-08T13:54:14Z</dcterms:modified>
</cp:coreProperties>
</file>